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51917-5073-41C6-9CFB-615E328117B4}" v="9" dt="2024-01-14T09:40:33.701"/>
    <p1510:client id="{A15683F4-5DC0-46B1-AB6A-FD4318D21519}" v="3" dt="2024-01-14T09:33:24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4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3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2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4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A12F5-2E87-4334-8C40-007E5A870F4F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0E1A-6FF1-4668-B369-FC9C8F84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53" y="276"/>
            <a:ext cx="6337773" cy="63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rial Rounded MT Bold" panose="020F0704030504030204" pitchFamily="34" charset="0"/>
              </a:rPr>
              <a:t>Our Team</a:t>
            </a:r>
          </a:p>
        </p:txBody>
      </p:sp>
      <p:grpSp>
        <p:nvGrpSpPr>
          <p:cNvPr id="15" name="Групиране 14"/>
          <p:cNvGrpSpPr/>
          <p:nvPr/>
        </p:nvGrpSpPr>
        <p:grpSpPr>
          <a:xfrm>
            <a:off x="644056" y="2663240"/>
            <a:ext cx="10927830" cy="3091482"/>
            <a:chOff x="644056" y="2663240"/>
            <a:chExt cx="10927830" cy="3091482"/>
          </a:xfrm>
        </p:grpSpPr>
        <p:pic>
          <p:nvPicPr>
            <p:cNvPr id="4" name="Картина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056" y="2663240"/>
              <a:ext cx="2056649" cy="3091482"/>
            </a:xfrm>
            <a:prstGeom prst="rect">
              <a:avLst/>
            </a:prstGeom>
          </p:spPr>
        </p:pic>
        <p:pic>
          <p:nvPicPr>
            <p:cNvPr id="6" name="Картина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7779" y="2666494"/>
              <a:ext cx="2024107" cy="3084973"/>
            </a:xfrm>
            <a:prstGeom prst="rect">
              <a:avLst/>
            </a:prstGeom>
          </p:spPr>
        </p:pic>
        <p:grpSp>
          <p:nvGrpSpPr>
            <p:cNvPr id="10" name="Групиране 9"/>
            <p:cNvGrpSpPr/>
            <p:nvPr/>
          </p:nvGrpSpPr>
          <p:grpSpPr>
            <a:xfrm>
              <a:off x="6560010" y="2663240"/>
              <a:ext cx="2180999" cy="3012140"/>
              <a:chOff x="5948353" y="2317958"/>
              <a:chExt cx="2042984" cy="2821530"/>
            </a:xfrm>
          </p:grpSpPr>
          <p:sp>
            <p:nvSpPr>
              <p:cNvPr id="7" name="Текстово поле 6"/>
              <p:cNvSpPr txBox="1"/>
              <p:nvPr/>
            </p:nvSpPr>
            <p:spPr>
              <a:xfrm>
                <a:off x="6162950" y="2317958"/>
                <a:ext cx="1721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9264">
                  <a:spcAft>
                    <a:spcPts val="600"/>
                  </a:spcAft>
                </a:pPr>
                <a:r>
                  <a:rPr lang="en-US" sz="19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Martin Stoyanov</a:t>
                </a:r>
                <a:endParaRPr lang="en-US"/>
              </a:p>
            </p:txBody>
          </p:sp>
          <p:pic>
            <p:nvPicPr>
              <p:cNvPr id="8" name="Картина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2039" y="2864910"/>
                <a:ext cx="1855613" cy="1795849"/>
              </a:xfrm>
              <a:prstGeom prst="rect">
                <a:avLst/>
              </a:prstGeom>
            </p:spPr>
          </p:pic>
          <p:sp>
            <p:nvSpPr>
              <p:cNvPr id="9" name="Текстово поле 8"/>
              <p:cNvSpPr txBox="1"/>
              <p:nvPr/>
            </p:nvSpPr>
            <p:spPr>
              <a:xfrm>
                <a:off x="5948353" y="4770156"/>
                <a:ext cx="2042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69264">
                  <a:spcAft>
                    <a:spcPts val="600"/>
                  </a:spcAft>
                </a:pPr>
                <a:r>
                  <a:rPr lang="en-US" sz="19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Backend developer</a:t>
                </a:r>
                <a:endParaRPr lang="en-US"/>
              </a:p>
            </p:txBody>
          </p:sp>
        </p:grpSp>
        <p:grpSp>
          <p:nvGrpSpPr>
            <p:cNvPr id="14" name="Групиране 13"/>
            <p:cNvGrpSpPr/>
            <p:nvPr/>
          </p:nvGrpSpPr>
          <p:grpSpPr>
            <a:xfrm>
              <a:off x="3657951" y="2675715"/>
              <a:ext cx="2233091" cy="2999665"/>
              <a:chOff x="3657951" y="2675715"/>
              <a:chExt cx="2233091" cy="2999665"/>
            </a:xfrm>
          </p:grpSpPr>
          <p:pic>
            <p:nvPicPr>
              <p:cNvPr id="11" name="Картина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7951" y="3188043"/>
                <a:ext cx="2044828" cy="1976268"/>
              </a:xfrm>
              <a:prstGeom prst="rect">
                <a:avLst/>
              </a:prstGeom>
            </p:spPr>
          </p:pic>
          <p:sp>
            <p:nvSpPr>
              <p:cNvPr id="12" name="Текстово поле 11"/>
              <p:cNvSpPr txBox="1"/>
              <p:nvPr/>
            </p:nvSpPr>
            <p:spPr>
              <a:xfrm>
                <a:off x="3727797" y="2675715"/>
                <a:ext cx="1905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Martin </a:t>
                </a:r>
                <a:r>
                  <a:rPr lang="en-US" dirty="0" err="1" smtClean="0"/>
                  <a:t>Velkov</a:t>
                </a:r>
                <a:endParaRPr lang="en-US" dirty="0"/>
              </a:p>
            </p:txBody>
          </p:sp>
          <p:sp>
            <p:nvSpPr>
              <p:cNvPr id="13" name="Текстово поле 12"/>
              <p:cNvSpPr txBox="1"/>
              <p:nvPr/>
            </p:nvSpPr>
            <p:spPr>
              <a:xfrm>
                <a:off x="3679358" y="5306048"/>
                <a:ext cx="2211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Backend developer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67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26" b="366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53510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400">
                <a:latin typeface="Arial Rounded MT Bold" panose="020F0704030504030204" pitchFamily="34" charset="0"/>
              </a:rPr>
              <a:t>STAGES OF DEVELOPMENT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Групиране 11"/>
          <p:cNvGrpSpPr/>
          <p:nvPr/>
        </p:nvGrpSpPr>
        <p:grpSpPr>
          <a:xfrm>
            <a:off x="5303520" y="2235195"/>
            <a:ext cx="6364228" cy="2396753"/>
            <a:chOff x="996779" y="1853513"/>
            <a:chExt cx="10445578" cy="3933783"/>
          </a:xfrm>
        </p:grpSpPr>
        <p:sp>
          <p:nvSpPr>
            <p:cNvPr id="13" name="Овал 12"/>
            <p:cNvSpPr/>
            <p:nvPr/>
          </p:nvSpPr>
          <p:spPr>
            <a:xfrm>
              <a:off x="996779" y="1853513"/>
              <a:ext cx="1095632" cy="16475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88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1</a:t>
              </a:r>
              <a:endParaRPr lang="en-US" sz="48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996779" y="3974972"/>
              <a:ext cx="1095632" cy="18123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2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Овал 14"/>
            <p:cNvSpPr/>
            <p:nvPr/>
          </p:nvSpPr>
          <p:spPr>
            <a:xfrm>
              <a:off x="6359611" y="1853513"/>
              <a:ext cx="1095632" cy="16475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3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>
              <a:off x="6359611" y="4018112"/>
              <a:ext cx="1095632" cy="17260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>
                <a:spcAft>
                  <a:spcPts val="600"/>
                </a:spcAft>
              </a:pPr>
              <a:r>
                <a:rPr lang="en-US" sz="264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4</a:t>
              </a:r>
              <a:endParaRPr lang="en-US" sz="440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7" name="Текстово поле 16"/>
            <p:cNvSpPr txBox="1"/>
            <p:nvPr/>
          </p:nvSpPr>
          <p:spPr>
            <a:xfrm>
              <a:off x="2298356" y="2138688"/>
              <a:ext cx="3424339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/>
                  <a:ea typeface="+mn-ea"/>
                  <a:cs typeface="+mn-cs"/>
                </a:rPr>
                <a:t>To come up with an idea</a:t>
              </a:r>
              <a:endParaRPr lang="en-US" sz="3200">
                <a:latin typeface="Arial Rounded MT Bold"/>
              </a:endParaRPr>
            </a:p>
          </p:txBody>
        </p:sp>
        <p:sp>
          <p:nvSpPr>
            <p:cNvPr id="18" name="Текстово поле 17"/>
            <p:cNvSpPr txBox="1"/>
            <p:nvPr/>
          </p:nvSpPr>
          <p:spPr>
            <a:xfrm>
              <a:off x="2298356" y="4588746"/>
              <a:ext cx="3216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Create design</a:t>
              </a:r>
              <a:endParaRPr lang="en-US" sz="3200">
                <a:latin typeface="Arial Rounded MT Bold" panose="020F0704030504030204" pitchFamily="34" charset="0"/>
              </a:endParaRPr>
            </a:p>
          </p:txBody>
        </p:sp>
        <p:sp>
          <p:nvSpPr>
            <p:cNvPr id="19" name="Текстово поле 18"/>
            <p:cNvSpPr txBox="1"/>
            <p:nvPr/>
          </p:nvSpPr>
          <p:spPr>
            <a:xfrm>
              <a:off x="7828547" y="2200243"/>
              <a:ext cx="36138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68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Website and app development</a:t>
              </a:r>
              <a:endParaRPr lang="en-US" sz="2800">
                <a:latin typeface="Arial Rounded MT Bold" panose="020F0704030504030204" pitchFamily="34" charset="0"/>
              </a:endParaRPr>
            </a:p>
          </p:txBody>
        </p:sp>
        <p:sp>
          <p:nvSpPr>
            <p:cNvPr id="20" name="Текстово поле 19"/>
            <p:cNvSpPr txBox="1"/>
            <p:nvPr/>
          </p:nvSpPr>
          <p:spPr>
            <a:xfrm>
              <a:off x="7828547" y="4588745"/>
              <a:ext cx="2967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8640">
                <a:spcAft>
                  <a:spcPts val="600"/>
                </a:spcAft>
              </a:pPr>
              <a:r>
                <a:rPr lang="en-US" sz="1920" kern="120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Presentation</a:t>
              </a:r>
              <a:endParaRPr lang="en-US" sz="3200"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9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44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PROGRAMS</a:t>
            </a:r>
          </a:p>
        </p:txBody>
      </p:sp>
      <p:pic>
        <p:nvPicPr>
          <p:cNvPr id="20" name="Картина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87341"/>
            <a:ext cx="7188199" cy="24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7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Rounded MT Bold"/>
              </a:rPr>
              <a:t>Let's take a look</a:t>
            </a:r>
            <a:r>
              <a:rPr lang="en-US" altLang="en-US" dirty="0">
                <a:latin typeface="Arial Rounded MT Bold"/>
              </a:rPr>
              <a:t> </a:t>
            </a:r>
            <a:endParaRPr lang="bg-BG" altLang="en-US" b="0" i="0" u="none" strike="noStrike" cap="none" normalizeH="0" baseline="0">
              <a:ln>
                <a:noFill/>
              </a:ln>
              <a:effectLst/>
              <a:latin typeface="Arial Rounded MT Bold" panose="020F070403050403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 Rounded MT Bold"/>
              </a:rPr>
              <a:t>at the site and the app</a:t>
            </a:r>
            <a:r>
              <a:rPr lang="en-US" altLang="en-US" sz="2000" dirty="0">
                <a:latin typeface="Arial Rounded MT Bold"/>
              </a:rPr>
              <a:t> 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97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38</Words>
  <Application>Microsoft Office PowerPoint</Application>
  <PresentationFormat>Широк екран</PresentationFormat>
  <Paragraphs>18</Paragraphs>
  <Slides>6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Тема на Office</vt:lpstr>
      <vt:lpstr>Презентация на PowerPoint</vt:lpstr>
      <vt:lpstr>Our Team</vt:lpstr>
      <vt:lpstr>OUR IDEA</vt:lpstr>
      <vt:lpstr>STAGES OF DEVELOPMENT</vt:lpstr>
      <vt:lpstr>USING PROGRAMS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Стилиян Мишев Мишев</dc:creator>
  <cp:lastModifiedBy>Стилиян Мишев Мишев</cp:lastModifiedBy>
  <cp:revision>33</cp:revision>
  <dcterms:created xsi:type="dcterms:W3CDTF">2024-01-14T08:48:50Z</dcterms:created>
  <dcterms:modified xsi:type="dcterms:W3CDTF">2024-01-14T21:20:21Z</dcterms:modified>
</cp:coreProperties>
</file>